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  <p:sldId id="264" r:id="rId4"/>
    <p:sldId id="26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ângu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ângu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ângu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ângu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ângulo de cantos arredondado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ângulo de cantos arredondado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8" name="Espaço Reservado para Rodapé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ângu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ângu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ângu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ângu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ângulo de cantos arredondado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ângulo de cantos arredondado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ângu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ângu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ângu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ângu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ângu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ângu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BC33C12-F186-4F9A-95B2-0F968A7FBC2D}" type="datetimeFigureOut">
              <a:rPr lang="pt-BR" smtClean="0"/>
              <a:pPr/>
              <a:t>03/10/2018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DA64118-E083-4873-891F-5A076E13E8E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x1CxvIjzB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ZLm-k1PWL4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QpfLs0dCA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gTLhVqyEDg" TargetMode="External"/><Relationship Id="rId2" Type="http://schemas.openxmlformats.org/officeDocument/2006/relationships/hyperlink" Target="https://youtu.be/Ol90S82bkn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AVA/videos%20complementares/3-Chuveiros%20e%20Lava-Olhos%20de%20Seguran&#231;a%20-%20trailer.mp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1785926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pt-BR" sz="5300" b="1" dirty="0" smtClean="0"/>
              <a:t> </a:t>
            </a:r>
            <a:r>
              <a:rPr lang="pt-BR" sz="6000" b="1" dirty="0" smtClean="0"/>
              <a:t>MINI-CURSO</a:t>
            </a:r>
            <a:r>
              <a:rPr lang="pt-BR" sz="4900" dirty="0" smtClean="0"/>
              <a:t/>
            </a:r>
            <a:br>
              <a:rPr lang="pt-BR" sz="4900" dirty="0" smtClean="0"/>
            </a:br>
            <a:r>
              <a:rPr lang="pt-BR" sz="4900" dirty="0" smtClean="0"/>
              <a:t>SEGURANÇA EM LABORATÓRIOS</a:t>
            </a:r>
            <a:endParaRPr lang="pt-BR" sz="49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214546" y="4786322"/>
            <a:ext cx="4953000" cy="1752600"/>
          </a:xfrm>
        </p:spPr>
        <p:txBody>
          <a:bodyPr/>
          <a:lstStyle/>
          <a:p>
            <a:pPr algn="ctr"/>
            <a:r>
              <a:rPr lang="pt-BR" dirty="0" smtClean="0"/>
              <a:t>JULIANA TENSOL PINTO</a:t>
            </a:r>
          </a:p>
          <a:p>
            <a:pPr algn="ctr"/>
            <a:r>
              <a:rPr lang="pt-BR" dirty="0" err="1" smtClean="0"/>
              <a:t>Farmacêutica-DBI</a:t>
            </a:r>
            <a:r>
              <a:rPr lang="pt-BR" dirty="0" smtClean="0"/>
              <a:t>/UFLA</a:t>
            </a:r>
          </a:p>
          <a:p>
            <a:pPr algn="ctr"/>
            <a:endParaRPr lang="pt-BR" dirty="0" smtClean="0"/>
          </a:p>
        </p:txBody>
      </p:sp>
      <p:pic>
        <p:nvPicPr>
          <p:cNvPr id="5" name="Picture 2" descr="C:\Users\JULIAN~1\AppData\Local\Temp\Rar$DI02.364\logo-ufla-transparen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500042"/>
            <a:ext cx="2332268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 VI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smtClean="0"/>
              <a:t>Extintores de incêndio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Conclusão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0" y="4714884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 https://www.youtube.com/watch?v=FAkOEgbCIqg&amp;feature=youtu.be</a:t>
            </a:r>
            <a:endParaRPr lang="pt-BR" dirty="0" smtClean="0"/>
          </a:p>
          <a:p>
            <a:endParaRPr lang="pt-BR" dirty="0"/>
          </a:p>
          <a:p>
            <a:r>
              <a:rPr lang="pt-BR" b="1" dirty="0" smtClean="0"/>
              <a:t>Vídeo complementar 4:</a:t>
            </a:r>
            <a:r>
              <a:rPr lang="pt-BR" dirty="0" smtClean="0"/>
              <a:t>  </a:t>
            </a:r>
            <a:r>
              <a:rPr lang="pt-BR" dirty="0" smtClean="0">
                <a:hlinkClick r:id="rId2"/>
              </a:rPr>
              <a:t>https://www.youtube.com/watch?v=xx1CxvIjzB4</a:t>
            </a:r>
            <a:endParaRPr lang="pt-BR" dirty="0" smtClean="0"/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066800"/>
          </a:xfrm>
        </p:spPr>
        <p:txBody>
          <a:bodyPr/>
          <a:lstStyle/>
          <a:p>
            <a:r>
              <a:rPr lang="pt-BR" dirty="0" smtClean="0"/>
              <a:t>Ações no DBI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2000264"/>
          </a:xfrm>
        </p:spPr>
        <p:txBody>
          <a:bodyPr/>
          <a:lstStyle/>
          <a:p>
            <a:r>
              <a:rPr lang="pt-BR" dirty="0" smtClean="0"/>
              <a:t>Visita aos laboratórios do DBI (questionário)</a:t>
            </a:r>
          </a:p>
          <a:p>
            <a:r>
              <a:rPr lang="pt-BR" dirty="0" smtClean="0"/>
              <a:t>Adequação dos </a:t>
            </a:r>
            <a:r>
              <a:rPr lang="pt-BR" dirty="0" err="1" smtClean="0"/>
              <a:t>EPC´</a:t>
            </a:r>
            <a:r>
              <a:rPr lang="pt-BR" dirty="0" smtClean="0"/>
              <a:t>s (Extintores, chuveiros, capelas)</a:t>
            </a:r>
          </a:p>
          <a:p>
            <a:r>
              <a:rPr lang="pt-BR" dirty="0" smtClean="0"/>
              <a:t>Maleta + pasta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929066"/>
            <a:ext cx="3571900" cy="269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9001156" cy="10668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Mini-curso presencial com avaliação</a:t>
            </a:r>
            <a:br>
              <a:rPr lang="pt-BR" dirty="0" smtClean="0"/>
            </a:br>
            <a:r>
              <a:rPr lang="pt-BR" dirty="0" smtClean="0"/>
              <a:t>(foco nos estagiários)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3947" y="4328787"/>
            <a:ext cx="4210053" cy="252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4857752" y="400050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Parceria com o CEAD- AVA</a:t>
            </a:r>
            <a:endParaRPr lang="pt-BR" dirty="0"/>
          </a:p>
        </p:txBody>
      </p:sp>
      <p:pic>
        <p:nvPicPr>
          <p:cNvPr id="1028" name="Picture 4" descr="C:\Users\Ju Tensol\Desktop\WP_20141021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914868"/>
            <a:ext cx="3132346" cy="3657272"/>
          </a:xfrm>
          <a:prstGeom prst="rect">
            <a:avLst/>
          </a:prstGeom>
          <a:noFill/>
        </p:spPr>
      </p:pic>
      <p:sp>
        <p:nvSpPr>
          <p:cNvPr id="8" name="Seta dobrada 7"/>
          <p:cNvSpPr/>
          <p:nvPr/>
        </p:nvSpPr>
        <p:spPr>
          <a:xfrm rot="5400000">
            <a:off x="4107653" y="2893215"/>
            <a:ext cx="1000132" cy="928694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143372" y="2428868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Necessidade de várias turmas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066800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Mini-curso: Segurança em Laboratórios</a:t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-VÍDEOS-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 I</a:t>
            </a:r>
            <a:endParaRPr lang="pt-BR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4525963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Introdução sobre Acidentes e Riscos</a:t>
            </a:r>
          </a:p>
          <a:p>
            <a:endParaRPr lang="pt-BR" dirty="0" smtClean="0"/>
          </a:p>
          <a:p>
            <a:r>
              <a:rPr lang="pt-BR" dirty="0" smtClean="0"/>
              <a:t>Regras Gerais em Laboratórios- Parte I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571472" y="4786322"/>
            <a:ext cx="8358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https://www.youtube.com/watch?v=KWsd7Z_qtIg&amp;feature=youtu.be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785786" y="5786454"/>
            <a:ext cx="7786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/>
              <a:t>Assistir ao Vídeo Complementar 1: Uso de </a:t>
            </a:r>
            <a:r>
              <a:rPr lang="pt-BR" sz="2000" b="1" dirty="0" err="1" smtClean="0"/>
              <a:t>pipetadores</a:t>
            </a:r>
            <a:endParaRPr lang="pt-BR" sz="2000" b="1" dirty="0" smtClean="0"/>
          </a:p>
          <a:p>
            <a:r>
              <a:rPr lang="pt-BR" sz="2000" dirty="0" smtClean="0"/>
              <a:t>https://www.youtube.com/watch?v=OohXqEXUO0o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 II</a:t>
            </a:r>
            <a:endParaRPr lang="pt-BR" dirty="0"/>
          </a:p>
        </p:txBody>
      </p:sp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04350"/>
            <a:ext cx="8229600" cy="4325112"/>
          </a:xfrm>
        </p:spPr>
        <p:txBody>
          <a:bodyPr/>
          <a:lstStyle/>
          <a:p>
            <a:r>
              <a:rPr lang="pt-BR" dirty="0" smtClean="0"/>
              <a:t>Regras gerais em laboratórios- Parte II</a:t>
            </a:r>
          </a:p>
          <a:p>
            <a:endParaRPr lang="pt-BR" dirty="0" smtClean="0"/>
          </a:p>
          <a:p>
            <a:r>
              <a:rPr lang="pt-BR" dirty="0" smtClean="0"/>
              <a:t>Limpeza de vidrarias e utensílios 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1000100" y="4643446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u="sng" dirty="0" smtClean="0">
                <a:hlinkClick r:id="rId2"/>
              </a:rPr>
              <a:t>https://youtu.be/ZLm-k1PWL4s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 III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32912"/>
            <a:ext cx="8229600" cy="4325112"/>
          </a:xfrm>
        </p:spPr>
        <p:txBody>
          <a:bodyPr/>
          <a:lstStyle/>
          <a:p>
            <a:r>
              <a:rPr lang="pt-BR" dirty="0" smtClean="0"/>
              <a:t>Sinais de segurança e periculosidade</a:t>
            </a:r>
          </a:p>
          <a:p>
            <a:endParaRPr lang="pt-BR" dirty="0" smtClean="0"/>
          </a:p>
          <a:p>
            <a:r>
              <a:rPr lang="pt-BR" dirty="0" smtClean="0"/>
              <a:t>Armazenamento de produtos químicos</a:t>
            </a:r>
          </a:p>
          <a:p>
            <a:endParaRPr lang="pt-BR" dirty="0" smtClean="0"/>
          </a:p>
          <a:p>
            <a:r>
              <a:rPr lang="pt-BR" dirty="0" smtClean="0"/>
              <a:t>Descarte de resíduos químicos 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214282" y="5143512"/>
            <a:ext cx="8429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https://www.youtube.com/watch?v=URm2UUbHrdY&amp;feature=youtu.be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357158" y="5842337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/>
              <a:t>Vídeo Complementar  2: Descarte de resíduos</a:t>
            </a:r>
          </a:p>
          <a:p>
            <a:r>
              <a:rPr lang="pt-BR" dirty="0" smtClean="0">
                <a:solidFill>
                  <a:srgbClr val="FF0000"/>
                </a:solidFill>
                <a:hlinkClick r:id="rId2"/>
              </a:rPr>
              <a:t>https://www.youtube.com/watch?v=vQpfLs0dCAE</a:t>
            </a:r>
            <a:endParaRPr lang="pt-BR" dirty="0" smtClean="0">
              <a:solidFill>
                <a:srgbClr val="FF0000"/>
              </a:solidFill>
            </a:endParaRPr>
          </a:p>
          <a:p>
            <a:endParaRPr lang="pt-BR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 IV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Equipamentos de Proteção Individual (EPI)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Equipamentos de Proteção Coletiva (EPC)</a:t>
            </a:r>
          </a:p>
          <a:p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0" y="4786322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https://www.youtube.com/watch?v=Ol90S82bknU&amp;feature=youtu.be</a:t>
            </a:r>
            <a:r>
              <a:rPr lang="pt-BR" u="sng" dirty="0" smtClean="0">
                <a:hlinkClick r:id="rId2"/>
              </a:rPr>
              <a:t> </a:t>
            </a:r>
            <a:endParaRPr lang="pt-BR" u="sng" dirty="0" smtClean="0"/>
          </a:p>
          <a:p>
            <a:endParaRPr lang="pt-BR" u="sng" dirty="0" smtClean="0"/>
          </a:p>
          <a:p>
            <a:endParaRPr lang="pt-BR" dirty="0"/>
          </a:p>
          <a:p>
            <a:r>
              <a:rPr lang="pt-BR" b="1" dirty="0" smtClean="0"/>
              <a:t>VÍDEO Complementar 3:</a:t>
            </a:r>
            <a:r>
              <a:rPr lang="pt-BR" dirty="0" err="1" smtClean="0">
                <a:hlinkClick r:id="rId3"/>
              </a:rPr>
              <a:t>https</a:t>
            </a:r>
            <a:r>
              <a:rPr lang="pt-BR" dirty="0" smtClean="0">
                <a:hlinkClick r:id="rId3"/>
              </a:rPr>
              <a:t>://www.youtube.com/watch?v=</a:t>
            </a:r>
            <a:r>
              <a:rPr lang="pt-BR" dirty="0" err="1" smtClean="0">
                <a:hlinkClick r:id="rId3"/>
              </a:rPr>
              <a:t>sgTLhVqyEDg</a:t>
            </a:r>
            <a:endParaRPr lang="pt-BR" dirty="0" smtClean="0"/>
          </a:p>
          <a:p>
            <a:endParaRPr lang="pt-BR" dirty="0" smtClean="0">
              <a:hlinkClick r:id="rId4" action="ppaction://hlinkfile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MÓDULO V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Manuseio de Produtos Químicos</a:t>
            </a:r>
          </a:p>
          <a:p>
            <a:endParaRPr lang="pt-BR" dirty="0" smtClean="0"/>
          </a:p>
          <a:p>
            <a:r>
              <a:rPr lang="pt-BR" dirty="0" smtClean="0"/>
              <a:t>Procedimentos em caso de acidentes</a:t>
            </a:r>
          </a:p>
          <a:p>
            <a:endParaRPr lang="pt-BR" dirty="0" smtClean="0"/>
          </a:p>
          <a:p>
            <a:r>
              <a:rPr lang="pt-BR" dirty="0" smtClean="0"/>
              <a:t>Fichas FISPQ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428596" y="4857760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https://www.youtube.com/watch?v=WYbeinHv7LU&amp;feature=youtu.be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278</TotalTime>
  <Words>161</Words>
  <Application>Microsoft Office PowerPoint</Application>
  <PresentationFormat>Apresentação na tela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Urbano</vt:lpstr>
      <vt:lpstr> MINI-CURSO SEGURANÇA EM LABORATÓRIOS</vt:lpstr>
      <vt:lpstr>Ações no DBI</vt:lpstr>
      <vt:lpstr>Mini-curso presencial com avaliação (foco nos estagiários)</vt:lpstr>
      <vt:lpstr>Mini-curso: Segurança em Laboratórios -VÍDEOS-</vt:lpstr>
      <vt:lpstr>MÓDULO I</vt:lpstr>
      <vt:lpstr>MÓDULO II</vt:lpstr>
      <vt:lpstr>MÓDULO III</vt:lpstr>
      <vt:lpstr>MÓDULO IV</vt:lpstr>
      <vt:lpstr>MÓDULO V</vt:lpstr>
      <vt:lpstr>MÓDULO VI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 Tensol</dc:creator>
  <cp:lastModifiedBy>Colecao de microrganismos UFLA</cp:lastModifiedBy>
  <cp:revision>22</cp:revision>
  <dcterms:created xsi:type="dcterms:W3CDTF">2015-09-28T11:06:52Z</dcterms:created>
  <dcterms:modified xsi:type="dcterms:W3CDTF">2018-10-03T17:42:31Z</dcterms:modified>
</cp:coreProperties>
</file>